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</p:sldMasterIdLst>
  <p:notesMasterIdLst>
    <p:notesMasterId r:id="rId21"/>
  </p:notesMasterIdLst>
  <p:sldIdLst>
    <p:sldId id="256" r:id="rId4"/>
    <p:sldId id="258" r:id="rId5"/>
    <p:sldId id="275" r:id="rId6"/>
    <p:sldId id="266" r:id="rId7"/>
    <p:sldId id="297" r:id="rId8"/>
    <p:sldId id="267" r:id="rId9"/>
    <p:sldId id="279" r:id="rId10"/>
    <p:sldId id="298" r:id="rId11"/>
    <p:sldId id="299" r:id="rId12"/>
    <p:sldId id="300" r:id="rId13"/>
    <p:sldId id="269" r:id="rId14"/>
    <p:sldId id="283" r:id="rId15"/>
    <p:sldId id="271" r:id="rId16"/>
    <p:sldId id="301" r:id="rId17"/>
    <p:sldId id="302" r:id="rId18"/>
    <p:sldId id="303" r:id="rId19"/>
    <p:sldId id="30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DFPOP1-W9" panose="020B0604020202020204" charset="-128"/>
      <p:regular r:id="rId28"/>
    </p:embeddedFont>
    <p:embeddedFont>
      <p:font typeface="Microsoft YaHei" panose="020B0503020204020204" pitchFamily="34" charset="-122"/>
      <p:regular r:id="rId29"/>
      <p:bold r:id="rId30"/>
    </p:embeddedFont>
    <p:embeddedFont>
      <p:font typeface="Arial-Rounded" panose="020B0500000000000000" charset="0"/>
      <p:regular r:id="rId31"/>
    </p:embeddedFont>
    <p:embeddedFont>
      <p:font typeface="SimSun" panose="02010600030101010101" pitchFamily="2" charset="-122"/>
      <p:regular r:id="rId32"/>
    </p:embeddedFont>
    <p:embeddedFont>
      <p:font typeface="SimSun" panose="02010600030101010101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0" y="64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09-03-21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4721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Thảo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Anh.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26511" y="3501390"/>
            <a:ext cx="712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trùng</a:t>
            </a:r>
            <a:r>
              <a:rPr lang="en-US" sz="2400" dirty="0"/>
              <a:t>                        </a:t>
            </a:r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                      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698348" y="3430914"/>
            <a:ext cx="2227706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Phòng</a:t>
            </a:r>
            <a:r>
              <a:rPr lang="en-US" sz="2000" b="1" dirty="0"/>
              <a:t> </a:t>
            </a:r>
            <a:r>
              <a:rPr lang="en-US" sz="2000" b="1" dirty="0" err="1"/>
              <a:t>bệnh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4361" y="238125"/>
            <a:ext cx="8743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    Vi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khắp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nơi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Nhưng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không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nhìn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thấy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mắt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thường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tiếp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xúc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dính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Tay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cầm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, vi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trùng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theo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cơ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 Do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mắc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//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Đ1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   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bệnh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phải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trước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khi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Cần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rửa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xà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phòng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cs typeface="Calibri" panose="020F0502020204030204" charset="0"/>
              </a:rPr>
              <a:t>sạch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</a:rPr>
              <a:t> .</a:t>
            </a:r>
            <a:r>
              <a:rPr lang="en-US" sz="24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//Đ2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81" y="2863650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Vi trùng đi vào cơ thể người bằng cách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Để phòng bệnh chúng ta phải làm gì?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Cần rửa tay như thế nào cho đúng?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324</Words>
  <Application>Microsoft Office PowerPoint</Application>
  <PresentationFormat>On-screen Show (16:9)</PresentationFormat>
  <Paragraphs>48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思源黑体 CN Light</vt:lpstr>
      <vt:lpstr>Arial</vt:lpstr>
      <vt:lpstr>Wingdings</vt:lpstr>
      <vt:lpstr>Calibri</vt:lpstr>
      <vt:lpstr>华康少女文字W5</vt:lpstr>
      <vt:lpstr>Calibri Light</vt:lpstr>
      <vt:lpstr>DFPOP1-W9</vt:lpstr>
      <vt:lpstr>Microsoft YaHei</vt:lpstr>
      <vt:lpstr>Arial-Rounded</vt:lpstr>
      <vt:lpstr>SimSun</vt:lpstr>
      <vt:lpstr>Times New Roman</vt:lpstr>
      <vt:lpstr>方正准圆简体</vt:lpstr>
      <vt:lpstr>SimSun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25</cp:revision>
  <dcterms:created xsi:type="dcterms:W3CDTF">2020-08-13T09:19:00Z</dcterms:created>
  <dcterms:modified xsi:type="dcterms:W3CDTF">2021-03-09T08:55:44Z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